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4" r:id="rId8"/>
    <p:sldId id="262" r:id="rId9"/>
    <p:sldId id="263" r:id="rId10"/>
    <p:sldId id="270" r:id="rId11"/>
    <p:sldId id="272" r:id="rId12"/>
    <p:sldId id="265" r:id="rId13"/>
    <p:sldId id="266" r:id="rId14"/>
    <p:sldId id="267" r:id="rId15"/>
    <p:sldId id="268" r:id="rId16"/>
    <p:sldId id="273" r:id="rId17"/>
    <p:sldId id="274" r:id="rId18"/>
    <p:sldId id="275" r:id="rId19"/>
    <p:sldId id="269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01TB/projet-CLOU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45A931-4CBA-0C47-75BA-BBF228B19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8800" dirty="0"/>
              <a:t>Projet CLOUD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6530E2-99FE-18A7-595C-7B53611CF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DOCUMENT TECHNIQUE</a:t>
            </a:r>
          </a:p>
        </p:txBody>
      </p:sp>
    </p:spTree>
    <p:extLst>
      <p:ext uri="{BB962C8B-B14F-4D97-AF65-F5344CB8AC3E}">
        <p14:creationId xmlns:p14="http://schemas.microsoft.com/office/powerpoint/2010/main" val="324518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EE245A-E4CE-9EED-9829-DDC9C537B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F95C7-4579-BFBE-C36A-810B0AD72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510" y="1998395"/>
            <a:ext cx="5354189" cy="556234"/>
          </a:xfrm>
        </p:spPr>
        <p:txBody>
          <a:bodyPr>
            <a:noAutofit/>
          </a:bodyPr>
          <a:lstStyle/>
          <a:p>
            <a:r>
              <a:rPr lang="fr-FR" sz="2800" dirty="0"/>
              <a:t>Création d’un signalement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1B559F-6C91-A176-4686-97495CAF3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323" y="903744"/>
            <a:ext cx="3193357" cy="556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2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DF9701-8054-CCE0-4C14-6AAD966DC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564" y="392429"/>
            <a:ext cx="8596668" cy="1320800"/>
          </a:xfrm>
        </p:spPr>
        <p:txBody>
          <a:bodyPr/>
          <a:lstStyle/>
          <a:p>
            <a:r>
              <a:rPr lang="fr-FR" dirty="0"/>
              <a:t>Scénario : Mobile -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6B4D46-C82B-C26C-78B2-3C86B664D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564" y="1683056"/>
            <a:ext cx="3718821" cy="1745944"/>
          </a:xfrm>
        </p:spPr>
        <p:txBody>
          <a:bodyPr>
            <a:normAutofit/>
          </a:bodyPr>
          <a:lstStyle/>
          <a:p>
            <a:r>
              <a:rPr lang="fr-FR" dirty="0"/>
              <a:t>Liste des signalements</a:t>
            </a:r>
          </a:p>
          <a:p>
            <a:r>
              <a:rPr lang="fr-FR" dirty="0"/>
              <a:t>Filtre des signalements sur la </a:t>
            </a:r>
            <a:r>
              <a:rPr lang="fr-FR"/>
              <a:t>map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0DBA82-8387-6D70-5B97-62AFE1A1E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000" y="1213108"/>
            <a:ext cx="2982632" cy="528612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64136EC-FE31-5B6A-E8E0-552CFBEA4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988" y="1246764"/>
            <a:ext cx="2913144" cy="521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96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0FBF0F-FCC3-204A-25D0-9617D63A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45351B-F6E6-1556-AAA9-A3318887D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526" y="1580297"/>
            <a:ext cx="8596668" cy="3880773"/>
          </a:xfrm>
        </p:spPr>
        <p:txBody>
          <a:bodyPr/>
          <a:lstStyle/>
          <a:p>
            <a:r>
              <a:rPr lang="fr-FR" dirty="0"/>
              <a:t>Se connecter en tant que manager / Entrer en tant que visiteur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E5F007-801F-F5C1-AC36-B711AAD63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50" y="2233989"/>
            <a:ext cx="8373035" cy="432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1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BD9544-1863-2D96-8F3D-18B74BB7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87C3A04-AED2-2217-A9FE-35226278AA7B}"/>
              </a:ext>
            </a:extLst>
          </p:cNvPr>
          <p:cNvSpPr txBox="1">
            <a:spLocks/>
          </p:cNvSpPr>
          <p:nvPr/>
        </p:nvSpPr>
        <p:spPr>
          <a:xfrm>
            <a:off x="313592" y="1644432"/>
            <a:ext cx="233289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Filtrage des signalements</a:t>
            </a:r>
          </a:p>
          <a:p>
            <a:r>
              <a:rPr lang="fr-FR" sz="1600" dirty="0"/>
              <a:t>Survoler un signalement pour voir ses détails</a:t>
            </a:r>
          </a:p>
          <a:p>
            <a:r>
              <a:rPr lang="fr-FR" sz="1600" dirty="0"/>
              <a:t>Cliquer le bouton indiqué par la flèche à droite pour voir le tableau récapitulatif</a:t>
            </a:r>
          </a:p>
        </p:txBody>
      </p:sp>
      <p:pic>
        <p:nvPicPr>
          <p:cNvPr id="18" name="Espace réservé du contenu 17">
            <a:extLst>
              <a:ext uri="{FF2B5EF4-FFF2-40B4-BE49-F238E27FC236}">
                <a16:creationId xmlns:a16="http://schemas.microsoft.com/office/drawing/2014/main" id="{8CF66068-002F-32EE-0EA6-D565BECDDF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7651" y="1560218"/>
            <a:ext cx="8901795" cy="4411468"/>
          </a:xfr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B31C1FC-A889-54C6-2EBB-499234B61765}"/>
              </a:ext>
            </a:extLst>
          </p:cNvPr>
          <p:cNvSpPr/>
          <p:nvPr/>
        </p:nvSpPr>
        <p:spPr>
          <a:xfrm rot="19186969">
            <a:off x="9814561" y="3560212"/>
            <a:ext cx="1638300" cy="4114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MG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796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1398F-EF14-0A4D-BCF1-F2C04D48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C46F5CA-B990-F6BA-E5A0-D840F0CB2CEF}"/>
              </a:ext>
            </a:extLst>
          </p:cNvPr>
          <p:cNvSpPr txBox="1">
            <a:spLocks/>
          </p:cNvSpPr>
          <p:nvPr/>
        </p:nvSpPr>
        <p:spPr>
          <a:xfrm>
            <a:off x="770791" y="1270000"/>
            <a:ext cx="7617071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/>
              <a:t>Cliquer un signalement pour afficher un modal de modification (infos + statut)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00378208-2844-8E5C-915E-F574C32C0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250" y="2242038"/>
            <a:ext cx="8765125" cy="4380279"/>
          </a:xfrm>
        </p:spPr>
      </p:pic>
    </p:spTree>
    <p:extLst>
      <p:ext uri="{BB962C8B-B14F-4D97-AF65-F5344CB8AC3E}">
        <p14:creationId xmlns:p14="http://schemas.microsoft.com/office/powerpoint/2010/main" val="2399873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4DBD60-C4CD-8E42-BE43-AC9E07A6C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740B0FD7-5EE4-362F-8229-B1BEF686622C}"/>
              </a:ext>
            </a:extLst>
          </p:cNvPr>
          <p:cNvSpPr txBox="1">
            <a:spLocks/>
          </p:cNvSpPr>
          <p:nvPr/>
        </p:nvSpPr>
        <p:spPr>
          <a:xfrm>
            <a:off x="780317" y="1407557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Récapitulatif simple des signalements</a:t>
            </a:r>
          </a:p>
          <a:p>
            <a:r>
              <a:rPr lang="fr-FR" sz="2400" dirty="0"/>
              <a:t>Bouton « Voir le tableau » pour voir un tableau plus détaillé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C606D-1101-6FC4-662E-FC0AFE79F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383" y="2807322"/>
            <a:ext cx="7453618" cy="382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40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BC5F7-5B29-C9BC-F399-76604E886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9B1751-8722-E6C2-676E-7AEC1721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C685AAD6-32D0-5665-F19A-D759BD72D998}"/>
              </a:ext>
            </a:extLst>
          </p:cNvPr>
          <p:cNvSpPr txBox="1">
            <a:spLocks/>
          </p:cNvSpPr>
          <p:nvPr/>
        </p:nvSpPr>
        <p:spPr>
          <a:xfrm>
            <a:off x="770792" y="1569482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Récapitulatif détaillé des signalements avec filtres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3BA983-ABC0-3CE9-D3A9-5CFD9DEC8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77" y="2491896"/>
            <a:ext cx="8162925" cy="418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798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F4660-F6FB-F80B-5CA9-43363456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49FDE0-68EF-D946-01D9-AB8A6913D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A4B2C89-B5AB-20F1-1010-E2AB1F70EF7A}"/>
              </a:ext>
            </a:extLst>
          </p:cNvPr>
          <p:cNvSpPr txBox="1">
            <a:spLocks/>
          </p:cNvSpPr>
          <p:nvPr/>
        </p:nvSpPr>
        <p:spPr>
          <a:xfrm>
            <a:off x="752863" y="1270000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liste des </a:t>
            </a:r>
            <a:r>
              <a:rPr lang="fr-FR" sz="2400" dirty="0" err="1"/>
              <a:t>utilisateurS</a:t>
            </a:r>
            <a:r>
              <a:rPr lang="fr-FR" sz="2400" dirty="0"/>
              <a:t> (avec actions modifier et voir détails)</a:t>
            </a:r>
          </a:p>
          <a:p>
            <a:r>
              <a:rPr lang="fr-FR" sz="2400" dirty="0"/>
              <a:t>Bouton sur le header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73EEB-0767-0911-13BF-B5E1B01B5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5643"/>
            <a:ext cx="5878780" cy="31893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E4C7CE-FA83-6572-AD89-22EAD8256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388" y="2745643"/>
            <a:ext cx="6194612" cy="318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33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24D123-034F-5C42-EF43-DFA039C88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9BEF4A-DAB4-F2F7-2685-5609B203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9E40D08-2476-5009-7277-9F83B46DC61E}"/>
              </a:ext>
            </a:extLst>
          </p:cNvPr>
          <p:cNvSpPr txBox="1">
            <a:spLocks/>
          </p:cNvSpPr>
          <p:nvPr/>
        </p:nvSpPr>
        <p:spPr>
          <a:xfrm>
            <a:off x="752863" y="1270000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liste des signalements (avec actions voir détails)</a:t>
            </a:r>
          </a:p>
          <a:p>
            <a:r>
              <a:rPr lang="fr-FR" sz="2400" dirty="0"/>
              <a:t>Bouton sur le 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42FE29-39C7-33B0-9DE0-EF0467859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36" y="2931036"/>
            <a:ext cx="5477435" cy="281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4D3395-4E4D-7B5C-66CD-E99FBF716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298" y="2931036"/>
            <a:ext cx="5710517" cy="292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68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D3D018-F6F0-2985-6249-5CCB91F6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Swagger</a:t>
            </a:r>
            <a:r>
              <a:rPr lang="fr-FR" dirty="0"/>
              <a:t> </a:t>
            </a:r>
            <a:r>
              <a:rPr lang="fr-FR" dirty="0" err="1"/>
              <a:t>Back-end</a:t>
            </a:r>
            <a:r>
              <a:rPr lang="fr-FR" dirty="0"/>
              <a:t> WEB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D35ADA0-111E-B973-1C80-3CD460931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18"/>
          <a:stretch>
            <a:fillRect/>
          </a:stretch>
        </p:blipFill>
        <p:spPr>
          <a:xfrm>
            <a:off x="1125741" y="2029298"/>
            <a:ext cx="8674373" cy="4700727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120396E1-87BE-720E-1D2C-B012ECE3D6EC}"/>
              </a:ext>
            </a:extLst>
          </p:cNvPr>
          <p:cNvSpPr txBox="1">
            <a:spLocks/>
          </p:cNvSpPr>
          <p:nvPr/>
        </p:nvSpPr>
        <p:spPr>
          <a:xfrm>
            <a:off x="140677" y="1569482"/>
            <a:ext cx="7684477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Gestion de signalements côté MANAGER</a:t>
            </a:r>
          </a:p>
        </p:txBody>
      </p:sp>
    </p:spTree>
    <p:extLst>
      <p:ext uri="{BB962C8B-B14F-4D97-AF65-F5344CB8AC3E}">
        <p14:creationId xmlns:p14="http://schemas.microsoft.com/office/powerpoint/2010/main" val="3087310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CCF49-3242-A669-C51D-C485AABF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377"/>
          </a:xfrm>
        </p:spPr>
        <p:txBody>
          <a:bodyPr/>
          <a:lstStyle/>
          <a:p>
            <a:r>
              <a:rPr lang="fr-FR" dirty="0"/>
              <a:t>Membres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E19F0B-7F33-93FE-1BD1-0B1B32701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3389"/>
            <a:ext cx="8596668" cy="3880773"/>
          </a:xfrm>
        </p:spPr>
        <p:txBody>
          <a:bodyPr/>
          <a:lstStyle/>
          <a:p>
            <a:r>
              <a:rPr lang="fr-FR" dirty="0"/>
              <a:t>ETU003097 – ANDRIANIAINA </a:t>
            </a:r>
            <a:r>
              <a:rPr lang="fr-FR" dirty="0" err="1"/>
              <a:t>Diay</a:t>
            </a:r>
            <a:r>
              <a:rPr lang="fr-FR" dirty="0"/>
              <a:t> Nathan (nathan77777)</a:t>
            </a:r>
          </a:p>
          <a:p>
            <a:r>
              <a:rPr lang="fr-FR" dirty="0"/>
              <a:t>ETU003117 – KOTONIRINA Hardy </a:t>
            </a:r>
            <a:r>
              <a:rPr lang="fr-FR" dirty="0" err="1"/>
              <a:t>Fleurys</a:t>
            </a:r>
            <a:r>
              <a:rPr lang="fr-FR" dirty="0"/>
              <a:t> (</a:t>
            </a:r>
            <a:r>
              <a:rPr lang="fr-FR" dirty="0" err="1"/>
              <a:t>DanAkagi</a:t>
            </a:r>
            <a:r>
              <a:rPr lang="fr-FR" dirty="0"/>
              <a:t>)</a:t>
            </a:r>
          </a:p>
          <a:p>
            <a:r>
              <a:rPr lang="fr-FR" dirty="0"/>
              <a:t>ETU003150 – RAKOTOBE </a:t>
            </a:r>
            <a:r>
              <a:rPr lang="fr-FR" dirty="0" err="1"/>
              <a:t>Tojonirina</a:t>
            </a:r>
            <a:r>
              <a:rPr lang="fr-FR" dirty="0"/>
              <a:t> </a:t>
            </a:r>
            <a:r>
              <a:rPr lang="fr-FR" dirty="0" err="1"/>
              <a:t>Ravanona</a:t>
            </a:r>
            <a:r>
              <a:rPr lang="fr-FR" dirty="0"/>
              <a:t> (</a:t>
            </a:r>
            <a:r>
              <a:rPr lang="fr-FR" dirty="0" err="1"/>
              <a:t>Tojooooo</a:t>
            </a:r>
            <a:r>
              <a:rPr lang="fr-FR" dirty="0"/>
              <a:t>)</a:t>
            </a:r>
          </a:p>
          <a:p>
            <a:r>
              <a:rPr lang="fr-FR" dirty="0"/>
              <a:t>ETU003166 – RAMANANKIRAHINA </a:t>
            </a:r>
            <a:r>
              <a:rPr lang="fr-FR"/>
              <a:t>Tsitohaina Berthin (01TB)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073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4550E9-C0EA-EFD1-1A8D-4E2AA86F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Lien GitHub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40988E-727E-7FFD-F330-F383B3D6C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35274"/>
            <a:ext cx="8596668" cy="3880773"/>
          </a:xfrm>
        </p:spPr>
        <p:txBody>
          <a:bodyPr>
            <a:normAutofit/>
          </a:bodyPr>
          <a:lstStyle/>
          <a:p>
            <a:r>
              <a:rPr lang="fr-FR" sz="2400" dirty="0">
                <a:hlinkClick r:id="rId2"/>
              </a:rPr>
              <a:t>https://github.com/01TB/projet-CLOUD</a:t>
            </a:r>
            <a:endParaRPr lang="fr-FR" sz="2400" dirty="0"/>
          </a:p>
          <a:p>
            <a:r>
              <a:rPr lang="fr-FR" sz="2400" dirty="0"/>
              <a:t>Branche : </a:t>
            </a:r>
            <a:r>
              <a:rPr lang="fr-FR" sz="2400" b="1" dirty="0"/>
              <a:t>scenario1-27-01-2026</a:t>
            </a:r>
          </a:p>
        </p:txBody>
      </p:sp>
    </p:spTree>
    <p:extLst>
      <p:ext uri="{BB962C8B-B14F-4D97-AF65-F5344CB8AC3E}">
        <p14:creationId xmlns:p14="http://schemas.microsoft.com/office/powerpoint/2010/main" val="1143848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286AE-AEEE-235D-C068-1BB07F45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49" y="187569"/>
            <a:ext cx="8596668" cy="1320800"/>
          </a:xfrm>
        </p:spPr>
        <p:txBody>
          <a:bodyPr/>
          <a:lstStyle/>
          <a:p>
            <a:r>
              <a:rPr lang="fr-FR" dirty="0"/>
              <a:t>MLD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9CAAC4-BBC2-B590-9CC9-5A4259243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74" y="1009939"/>
            <a:ext cx="9249180" cy="56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22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764E51-F4C1-95EC-0C17-DB8376FC5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80" y="231530"/>
            <a:ext cx="8596668" cy="1320800"/>
          </a:xfrm>
        </p:spPr>
        <p:txBody>
          <a:bodyPr>
            <a:normAutofit/>
          </a:bodyPr>
          <a:lstStyle/>
          <a:p>
            <a:r>
              <a:rPr lang="fr-FR" sz="6600" dirty="0"/>
              <a:t>MCD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60FAB5C-81A8-E303-25A4-85EB85B6E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2785" y="1413221"/>
            <a:ext cx="8509014" cy="5084293"/>
          </a:xfrm>
        </p:spPr>
      </p:pic>
    </p:spTree>
    <p:extLst>
      <p:ext uri="{BB962C8B-B14F-4D97-AF65-F5344CB8AC3E}">
        <p14:creationId xmlns:p14="http://schemas.microsoft.com/office/powerpoint/2010/main" val="421150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74A92-9880-E901-78B1-1C54ED3D6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FE0B20-ED58-5B2D-9155-26EA36794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619" y="1527543"/>
            <a:ext cx="8596668" cy="468311"/>
          </a:xfrm>
        </p:spPr>
        <p:txBody>
          <a:bodyPr/>
          <a:lstStyle/>
          <a:p>
            <a:r>
              <a:rPr lang="fr-FR" dirty="0"/>
              <a:t>Se connecter en tant que visiteur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7EBBBA5-B425-BF88-D99F-D242C9B01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931" y="2189285"/>
            <a:ext cx="7556019" cy="37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361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40401-6CFD-BC3B-2463-FE606ACD7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426" y="310662"/>
            <a:ext cx="8596668" cy="797169"/>
          </a:xfrm>
        </p:spPr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76C891-9541-2C0D-B3E8-9D004344B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06" y="1211378"/>
            <a:ext cx="8596668" cy="1268411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 visiteur peut voir la carte avec les différents points représentants les problèmes routiers</a:t>
            </a:r>
          </a:p>
          <a:p>
            <a:r>
              <a:rPr lang="fr-FR" dirty="0"/>
              <a:t>En cliquant sur un signalement, il peut voir les différents détails de ce problème routier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90F963F-E565-62A9-6C76-3DBFF84E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098" y="2404559"/>
            <a:ext cx="8435461" cy="414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0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A4C880-2B95-20C9-72CA-06A0C0A7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4CB98E7-2113-DFC1-6CC1-78DF2037E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160588"/>
            <a:ext cx="6435114" cy="3881437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que ‘Visiteur’</a:t>
            </a:r>
          </a:p>
          <a:p>
            <a:r>
              <a:rPr lang="fr-FR" sz="2800" dirty="0"/>
              <a:t>Accessibilité limitée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8E72907-A915-7ED4-8F2C-6D748432C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472" y="1283678"/>
            <a:ext cx="3188487" cy="530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9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F45389-01F8-BE97-DBC6-2566CE90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BAB0B6-8ED3-64AC-F006-DF3DF5B8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65" y="1488613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Se connecter en tant qu’Utilisateur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E5A22E-3EB3-4604-78CB-D625B57A9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400" y="609600"/>
            <a:ext cx="3363204" cy="59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76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60C78-73AA-E289-7142-5140EDF9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5F7E00E-7CBB-3267-FB92-47C8248A9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062" y="417316"/>
            <a:ext cx="3544338" cy="6204433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3B97B958-8F96-B751-FD6D-03D30F4BF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30400"/>
            <a:ext cx="596085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qu’ ‘Utilisateur’</a:t>
            </a:r>
          </a:p>
          <a:p>
            <a:r>
              <a:rPr lang="fr-FR" sz="2800" dirty="0"/>
              <a:t>Ajout de la section ‘Mon compte’</a:t>
            </a:r>
          </a:p>
          <a:p>
            <a:r>
              <a:rPr lang="fr-FR" sz="2800" dirty="0"/>
              <a:t>Possibilité de déconnexion</a:t>
            </a:r>
          </a:p>
        </p:txBody>
      </p:sp>
    </p:spTree>
    <p:extLst>
      <p:ext uri="{BB962C8B-B14F-4D97-AF65-F5344CB8AC3E}">
        <p14:creationId xmlns:p14="http://schemas.microsoft.com/office/powerpoint/2010/main" val="38099914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214</TotalTime>
  <Words>328</Words>
  <Application>Microsoft Office PowerPoint</Application>
  <PresentationFormat>Widescreen</PresentationFormat>
  <Paragraphs>52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Wingdings 3</vt:lpstr>
      <vt:lpstr>Facette</vt:lpstr>
      <vt:lpstr>Projet CLOUD</vt:lpstr>
      <vt:lpstr>Membres</vt:lpstr>
      <vt:lpstr>MLD</vt:lpstr>
      <vt:lpstr>MCD</vt:lpstr>
      <vt:lpstr>Scénario : Mobile – Visiteur sans compte</vt:lpstr>
      <vt:lpstr>Scénario : Mobile – Visiteur sans compte</vt:lpstr>
      <vt:lpstr>Scénario : Mobile – Visiteur sans compte</vt:lpstr>
      <vt:lpstr>Scénario : Mobile – Utilisateur</vt:lpstr>
      <vt:lpstr>Scénario : Mobile – Utilisateur</vt:lpstr>
      <vt:lpstr>Scénario : Mobile – Utilisateur</vt:lpstr>
      <vt:lpstr>Scénario : Mobile - Utilisateur</vt:lpstr>
      <vt:lpstr>Scénario : WEB – MANAGER</vt:lpstr>
      <vt:lpstr>Scénario : WEB – MANAGER</vt:lpstr>
      <vt:lpstr>Scénario : WEB – MANAGER</vt:lpstr>
      <vt:lpstr>Scénario : WEB – MANAGER</vt:lpstr>
      <vt:lpstr>Scénario : WEB – MANAGER</vt:lpstr>
      <vt:lpstr>Scénario : WEB – MANAGER</vt:lpstr>
      <vt:lpstr>Scénario : WEB – MANAGER</vt:lpstr>
      <vt:lpstr>Swagger Back-end WEB</vt:lpstr>
      <vt:lpstr>Lien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Tsitohaina Berthin Ramanankirahina</dc:creator>
  <cp:lastModifiedBy>Tojonirina Rakotobe</cp:lastModifiedBy>
  <cp:revision>32</cp:revision>
  <dcterms:created xsi:type="dcterms:W3CDTF">2026-01-20T06:49:52Z</dcterms:created>
  <dcterms:modified xsi:type="dcterms:W3CDTF">2026-02-10T10:27:45Z</dcterms:modified>
</cp:coreProperties>
</file>

<file path=docProps/thumbnail.jpeg>
</file>